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9A0C34-9A96-439C-AAD8-11B84737C7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016F6A1-695D-4C5D-A9E0-431C20E102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550004-3291-4551-A3BE-7B6335DCA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C598DE-2C89-409F-A616-747DB1BC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EE762C-FE7A-40A7-8642-DCE2EE8FA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51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6DBCB7-0743-4F09-89FF-ABC103DA3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658C5E-F66F-4043-B835-133E4F397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FBF025C-6522-428C-825F-0303A57A3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9B7E3E-44C1-4D5D-B6F8-A430707BB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03C3D8-79D7-4BFD-AD81-5C501ACC3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83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8E22634-775C-46A9-89EB-BCA3FA28C5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0D9059F-0221-467E-9586-EE9E6A7B5E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CA6F0CF-C3B8-4DB2-BECB-80C19F84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E546BE-6634-4FA7-B77C-4A7E57DDE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AAA4D3-A84E-4B26-99E4-E12899A5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27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3853E9-9736-4CD1-8EF9-2950D1621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00D10E-9AE1-4FE9-9AEC-366DEAA966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5B12B0-E75B-4D9B-95F7-07D88F69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9DA939F-4679-4224-8C54-6D2F5298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A483AEA-A41A-4CA9-A26A-9CCC7722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207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44E799-73CF-488B-80BC-3C4160B45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2A678C0-7DF4-4127-9062-FC003CD3DB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33E0E6-B2FE-4E85-8154-FC8B61AE8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4E8098-98FA-4DBE-A4A6-D33C0B5AF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AC1A69-EFA5-4215-A44C-3F5B0FA4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337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00BE71B-2752-4452-B859-9B92955F4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2FBABE-DEE8-4EBE-BE41-66860DD968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2F5F5AA-320F-4BE5-BA04-81F1641D2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79CEC4-705D-4E7C-A824-DDAE8D824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A4FD57-DBAB-45FC-A630-9338E30B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55C848-8395-4946-9D57-31F96C35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45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930AD2-DC6F-4BE7-BE83-5B7EE18A1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2D0A213-0014-4600-AECB-38E2BA30E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0851226-C7B2-426B-AB84-998DCFB884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B2F94E8-9899-4348-98D4-B225272C5C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5763577-02D8-493F-B4E2-19FEBF84B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CC6B409-A562-4B52-893C-6A2B6E1C0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E23D615-AF54-4D45-BA84-8A33F0E6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6F22A57-9162-4C62-98A5-A1581B0D8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35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68993A-E2ED-4B67-AAD0-6DFB3518A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DDB6CCD-CEB9-483C-9CE2-6E350150F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BCAB6CD-6466-4DB3-8FE0-105658BD4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7A724AC-D49A-44C9-A31F-4A7C19394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302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686CAEA-1CA2-41E7-9E80-69F4971B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4108C25-75E0-4EFD-AC98-FF8D132DF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DAE6DD9-8A76-4806-9DE1-EC74EB688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01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3FF6C0-EE9E-41DC-AD7D-1355667F9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F27F3D-C378-4373-9A45-486D37151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B2060A0-FD6E-453D-B50A-488159AAA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A2A421-2BD8-4E90-B2B3-8DF7EB945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7494523-53E8-4E1D-A1B5-AF3AA057A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101FEBC-23C6-4780-9B91-D67AE814B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61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D72631-711C-4538-9975-E66D8F4F9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DF861CF-2C83-45F8-94EC-1BF4066A26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3A9BE93-13C7-41B4-BC7F-D0BB5F779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61367BB-22EE-44DC-ADD0-B30822E30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9685DC-5546-4966-BC27-C96ED81F2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57C8DD4-5346-40F7-B298-01863BBAF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6994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D6D64C5-E9E9-4B77-888A-61732CB54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CF374A-A621-459B-A046-612835409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C048BDE-357C-4B9E-8223-D94529545D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EF97-E88E-4BBD-89AB-E48C0FCB0233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20432B-2AD7-45A4-861D-263C753B46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BF7613-07F3-423A-8417-53EA990914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1BE91-BCC3-4FAF-A467-B6996FAFEFC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683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개체 2">
            <a:extLst>
              <a:ext uri="{FF2B5EF4-FFF2-40B4-BE49-F238E27FC236}">
                <a16:creationId xmlns:a16="http://schemas.microsoft.com/office/drawing/2014/main" id="{F0103952-1DB9-4BD8-A4CC-CFA866159C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43368"/>
              </p:ext>
            </p:extLst>
          </p:nvPr>
        </p:nvGraphicFramePr>
        <p:xfrm>
          <a:off x="2405856" y="1685925"/>
          <a:ext cx="7380287" cy="517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380720" imgH="5171400" progId="">
                  <p:embed/>
                </p:oleObj>
              </mc:Choice>
              <mc:Fallback>
                <p:oleObj r:id="rId2" imgW="7380720" imgH="5171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05856" y="1685925"/>
                        <a:ext cx="7380287" cy="5172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95FFD546-CB11-42D1-BA47-16D975747B0D}"/>
              </a:ext>
            </a:extLst>
          </p:cNvPr>
          <p:cNvSpPr/>
          <p:nvPr/>
        </p:nvSpPr>
        <p:spPr>
          <a:xfrm>
            <a:off x="4572793" y="3953510"/>
            <a:ext cx="3396343" cy="4310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E81BAB-36A3-464E-9E3E-BDBA4B1395E6}"/>
              </a:ext>
            </a:extLst>
          </p:cNvPr>
          <p:cNvSpPr txBox="1"/>
          <p:nvPr/>
        </p:nvSpPr>
        <p:spPr>
          <a:xfrm>
            <a:off x="0" y="0"/>
            <a:ext cx="554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Xenopus GJA1 mismatch mutant expression test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CF87C1-E11D-46C4-A1FF-3AF90360F0EB}"/>
              </a:ext>
            </a:extLst>
          </p:cNvPr>
          <p:cNvSpPr txBox="1"/>
          <p:nvPr/>
        </p:nvSpPr>
        <p:spPr>
          <a:xfrm>
            <a:off x="715969" y="734480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</a:t>
            </a:r>
            <a:r>
              <a:rPr lang="el-GR" altLang="ko-KR" dirty="0"/>
              <a:t>α</a:t>
            </a:r>
            <a:r>
              <a:rPr lang="en-US" altLang="ko-KR" dirty="0"/>
              <a:t>-tubulin</a:t>
            </a:r>
            <a:endParaRPr lang="ko-KR" altLang="en-US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6BB2F512-423D-0C28-7F13-F4F4BD08C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014301"/>
              </p:ext>
            </p:extLst>
          </p:nvPr>
        </p:nvGraphicFramePr>
        <p:xfrm>
          <a:off x="4234456" y="783746"/>
          <a:ext cx="3734680" cy="757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5922">
                  <a:extLst>
                    <a:ext uri="{9D8B030D-6E8A-4147-A177-3AD203B41FA5}">
                      <a16:colId xmlns:a16="http://schemas.microsoft.com/office/drawing/2014/main" val="549261766"/>
                    </a:ext>
                  </a:extLst>
                </a:gridCol>
                <a:gridCol w="499303">
                  <a:extLst>
                    <a:ext uri="{9D8B030D-6E8A-4147-A177-3AD203B41FA5}">
                      <a16:colId xmlns:a16="http://schemas.microsoft.com/office/drawing/2014/main" val="1477785328"/>
                    </a:ext>
                  </a:extLst>
                </a:gridCol>
                <a:gridCol w="539891">
                  <a:extLst>
                    <a:ext uri="{9D8B030D-6E8A-4147-A177-3AD203B41FA5}">
                      <a16:colId xmlns:a16="http://schemas.microsoft.com/office/drawing/2014/main" val="2183813501"/>
                    </a:ext>
                  </a:extLst>
                </a:gridCol>
                <a:gridCol w="539891">
                  <a:extLst>
                    <a:ext uri="{9D8B030D-6E8A-4147-A177-3AD203B41FA5}">
                      <a16:colId xmlns:a16="http://schemas.microsoft.com/office/drawing/2014/main" val="1194853319"/>
                    </a:ext>
                  </a:extLst>
                </a:gridCol>
                <a:gridCol w="539891">
                  <a:extLst>
                    <a:ext uri="{9D8B030D-6E8A-4147-A177-3AD203B41FA5}">
                      <a16:colId xmlns:a16="http://schemas.microsoft.com/office/drawing/2014/main" val="3229652160"/>
                    </a:ext>
                  </a:extLst>
                </a:gridCol>
                <a:gridCol w="539891">
                  <a:extLst>
                    <a:ext uri="{9D8B030D-6E8A-4147-A177-3AD203B41FA5}">
                      <a16:colId xmlns:a16="http://schemas.microsoft.com/office/drawing/2014/main" val="2101276847"/>
                    </a:ext>
                  </a:extLst>
                </a:gridCol>
                <a:gridCol w="539891">
                  <a:extLst>
                    <a:ext uri="{9D8B030D-6E8A-4147-A177-3AD203B41FA5}">
                      <a16:colId xmlns:a16="http://schemas.microsoft.com/office/drawing/2014/main" val="2979493766"/>
                    </a:ext>
                  </a:extLst>
                </a:gridCol>
              </a:tblGrid>
              <a:tr h="1899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MO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+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1911553"/>
                  </a:ext>
                </a:extLst>
              </a:tr>
              <a:tr h="18990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GJA1-flag</a:t>
                      </a:r>
                    </a:p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mRNA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err="1">
                          <a:latin typeface="+mn-lt"/>
                        </a:rPr>
                        <a:t>Wt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 err="1">
                          <a:latin typeface="+mn-lt"/>
                        </a:rPr>
                        <a:t>Wt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Mis-m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atin typeface="+mn-lt"/>
                        </a:rPr>
                        <a:t>Mis-m</a:t>
                      </a:r>
                      <a:endParaRPr lang="ko-KR" altLang="en-US" sz="1000" b="0" dirty="0">
                        <a:latin typeface="+mn-lt"/>
                      </a:endParaRPr>
                    </a:p>
                  </a:txBody>
                  <a:tcPr marL="73855" marR="73855" marT="36927" marB="369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86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370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5</cp:revision>
  <dcterms:created xsi:type="dcterms:W3CDTF">2022-01-13T07:52:29Z</dcterms:created>
  <dcterms:modified xsi:type="dcterms:W3CDTF">2022-06-30T06:30:42Z</dcterms:modified>
</cp:coreProperties>
</file>